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799" r:id="rId17"/>
    <p:sldId id="800" r:id="rId18"/>
    <p:sldId id="803" r:id="rId19"/>
    <p:sldId id="805" r:id="rId20"/>
    <p:sldId id="804" r:id="rId21"/>
    <p:sldId id="792" r:id="rId22"/>
    <p:sldId id="385" r:id="rId23"/>
    <p:sldId id="386" r:id="rId24"/>
    <p:sldId id="387" r:id="rId25"/>
    <p:sldId id="770" r:id="rId26"/>
    <p:sldId id="784" r:id="rId27"/>
    <p:sldId id="785" r:id="rId28"/>
    <p:sldId id="773" r:id="rId29"/>
    <p:sldId id="774" r:id="rId30"/>
    <p:sldId id="767" r:id="rId31"/>
    <p:sldId id="416" r:id="rId32"/>
    <p:sldId id="417" r:id="rId33"/>
    <p:sldId id="418" r:id="rId34"/>
    <p:sldId id="419" r:id="rId35"/>
    <p:sldId id="801" r:id="rId36"/>
    <p:sldId id="422" r:id="rId37"/>
    <p:sldId id="423" r:id="rId38"/>
    <p:sldId id="425" r:id="rId39"/>
    <p:sldId id="432" r:id="rId40"/>
    <p:sldId id="424" r:id="rId41"/>
    <p:sldId id="426" r:id="rId42"/>
    <p:sldId id="427" r:id="rId43"/>
    <p:sldId id="428" r:id="rId44"/>
    <p:sldId id="806" r:id="rId45"/>
    <p:sldId id="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03"/>
    <p:restoredTop sz="92962" autoAdjust="0"/>
  </p:normalViewPr>
  <p:slideViewPr>
    <p:cSldViewPr>
      <p:cViewPr varScale="1">
        <p:scale>
          <a:sx n="133" d="100"/>
          <a:sy n="133" d="100"/>
        </p:scale>
        <p:origin x="33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9/8/22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9/8/22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9/8/22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9/8/22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9/8/22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9/8/22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30.png"/><Relationship Id="rId10" Type="http://schemas.openxmlformats.org/officeDocument/2006/relationships/image" Target="../media/image19.tiff"/><Relationship Id="rId4" Type="http://schemas.openxmlformats.org/officeDocument/2006/relationships/image" Target="../media/image125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.tiff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17.jpeg"/><Relationship Id="rId17" Type="http://schemas.openxmlformats.org/officeDocument/2006/relationships/image" Target="../media/image22.tiff"/><Relationship Id="rId2" Type="http://schemas.openxmlformats.org/officeDocument/2006/relationships/image" Target="../media/image22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tiff"/><Relationship Id="rId5" Type="http://schemas.openxmlformats.org/officeDocument/2006/relationships/image" Target="../media/image25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 3100 – DSA2</a:t>
            </a:r>
            <a:br>
              <a:rPr lang="en-US" sz="80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Bi-partite matching</a:t>
            </a:r>
          </a:p>
          <a:p>
            <a:pPr algn="l"/>
            <a:r>
              <a:rPr lang="en-US" dirty="0"/>
              <a:t>Introduction to reducing problems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A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Hard-ness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Pick a starting vertex, color it red</a:t>
            </a:r>
          </a:p>
          <a:p>
            <a:r>
              <a:rPr lang="en-US" dirty="0"/>
              <a:t>Color all adjacent nodes blue</a:t>
            </a:r>
          </a:p>
          <a:p>
            <a:pPr lvl="1"/>
            <a:r>
              <a:rPr lang="en-US" dirty="0"/>
              <a:t>And all nodes adjacent to that red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If you ever try coloring a red-node blue, or a blue-node red, then the graph is not bipartite</a:t>
            </a:r>
          </a:p>
          <a:p>
            <a:endParaRPr lang="en-US" dirty="0"/>
          </a:p>
          <a:p>
            <a:r>
              <a:rPr lang="en-US" dirty="0"/>
              <a:t>Does this algorithm sound familiar?</a:t>
            </a:r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Max flow runs in O(E*f)</a:t>
                </a:r>
              </a:p>
              <a:p>
                <a:pPr lvl="1"/>
                <a:r>
                  <a:rPr lang="en-US" dirty="0"/>
                  <a:t>But the max flow is (at most) V/2    (where 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If every node in the graph has flow through it, then there are V/2 units of flow moving through the graph</a:t>
                </a:r>
              </a:p>
              <a:p>
                <a:pPr lvl="1"/>
                <a:r>
                  <a:rPr lang="en-US" dirty="0"/>
                  <a:t>So the running time is equivalent to O(E*V)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68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3810001"/>
            <a:ext cx="73152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2286000" y="2971800"/>
            <a:ext cx="77121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So far, we have considered only the capacity of an edge: the upper bound on the flow</a:t>
            </a:r>
          </a:p>
          <a:p>
            <a:r>
              <a:rPr lang="en-US"/>
              <a:t>We also want to consider a lower bound on the flow on an edge</a:t>
            </a:r>
          </a:p>
          <a:p>
            <a:pPr lvl="1"/>
            <a:r>
              <a:rPr lang="en-US"/>
              <a:t>i.e. forcing a certain amount of flow through an edge</a:t>
            </a:r>
          </a:p>
          <a:p>
            <a:r>
              <a:rPr lang="en-US"/>
              <a:t>We will reduce this to a circulation problem</a:t>
            </a:r>
          </a:p>
          <a:p>
            <a:pPr lvl="1"/>
            <a:r>
              <a:rPr lang="en-US"/>
              <a:t>Which can then be reduced to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0" y="2133600"/>
            <a:ext cx="7391400" cy="373380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7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36953</TotalTime>
  <Words>2770</Words>
  <Application>Microsoft Macintosh PowerPoint</Application>
  <PresentationFormat>Widescreen</PresentationFormat>
  <Paragraphs>425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Helvetica Neue</vt:lpstr>
      <vt:lpstr>Helvetica Neue Thin</vt:lpstr>
      <vt:lpstr>Symbol</vt:lpstr>
      <vt:lpstr>Times</vt:lpstr>
      <vt:lpstr>CS4102-SlimGray</vt:lpstr>
      <vt:lpstr>CS 3100 – DSA2 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Edge-disjoint paths</vt:lpstr>
      <vt:lpstr>Reduction</vt:lpstr>
      <vt:lpstr>In General: A Reduction</vt:lpstr>
      <vt:lpstr>In General: Reduction</vt:lpstr>
      <vt:lpstr>Total Runtime</vt:lpstr>
      <vt:lpstr>Relative Hard-ness</vt:lpstr>
      <vt:lpstr>Max-flow vs. min-cut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Mark Floryan</cp:lastModifiedBy>
  <cp:revision>3189</cp:revision>
  <dcterms:created xsi:type="dcterms:W3CDTF">2017-08-21T20:54:06Z</dcterms:created>
  <dcterms:modified xsi:type="dcterms:W3CDTF">2022-09-08T15:57:20Z</dcterms:modified>
</cp:coreProperties>
</file>